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4" r:id="rId3"/>
    <p:sldId id="305" r:id="rId4"/>
    <p:sldId id="306" r:id="rId5"/>
    <p:sldId id="307" r:id="rId6"/>
    <p:sldId id="308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3" r:id="rId17"/>
    <p:sldId id="332" r:id="rId18"/>
    <p:sldId id="337" r:id="rId19"/>
    <p:sldId id="418" r:id="rId20"/>
    <p:sldId id="354" r:id="rId21"/>
    <p:sldId id="361" r:id="rId22"/>
    <p:sldId id="362" r:id="rId23"/>
    <p:sldId id="363" r:id="rId24"/>
    <p:sldId id="364" r:id="rId25"/>
    <p:sldId id="417" r:id="rId26"/>
    <p:sldId id="386" r:id="rId27"/>
    <p:sldId id="387" r:id="rId28"/>
    <p:sldId id="388" r:id="rId29"/>
    <p:sldId id="389" r:id="rId30"/>
    <p:sldId id="390" r:id="rId31"/>
    <p:sldId id="391" r:id="rId32"/>
    <p:sldId id="392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405" r:id="rId46"/>
    <p:sldId id="406" r:id="rId47"/>
    <p:sldId id="407" r:id="rId48"/>
    <p:sldId id="408" r:id="rId49"/>
    <p:sldId id="409" r:id="rId50"/>
    <p:sldId id="410" r:id="rId51"/>
    <p:sldId id="411" r:id="rId52"/>
    <p:sldId id="412" r:id="rId53"/>
    <p:sldId id="413" r:id="rId54"/>
  </p:sldIdLst>
  <p:sldSz cx="12436475" cy="6994525"/>
  <p:notesSz cx="6858000" cy="9144000"/>
  <p:defaultTextStyle>
    <a:defPPr>
      <a:defRPr lang="fr-FR"/>
    </a:defPPr>
    <a:lvl1pPr marL="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1pPr>
    <a:lvl2pPr marL="46634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2pPr>
    <a:lvl3pPr marL="93268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3pPr>
    <a:lvl4pPr marL="139903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4pPr>
    <a:lvl5pPr marL="1865376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6pPr>
    <a:lvl7pPr marL="2798064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7pPr>
    <a:lvl8pPr marL="3264408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8pPr>
    <a:lvl9pPr marL="3730752" algn="l" defTabSz="932688" rtl="0" eaLnBrk="1" latinLnBrk="0" hangingPunct="1">
      <a:defRPr sz="18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" y="10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06C7-DF5F-4761-9AE4-5DB5DB349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5953B6-6AED-4AF0-82B5-91280DC8F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1717-409D-41F3-8094-956F052D1D08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28C1E-3260-45D9-9E2D-DEE3FC588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3B8253-DDD9-489C-88B6-BE1D06AE4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86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76D16-E681-4F3A-B33B-D6C72FBDF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DCC6-70CB-45DA-97EA-6B7D3D416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F1B18-4C58-4559-A7C1-E1A70FBAC7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F1717-409D-41F3-8094-956F052D1D08}" type="datetimeFigureOut">
              <a:rPr lang="fr-FR" smtClean="0"/>
              <a:t>10/12/2019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9C686-F1A9-4151-AF30-69990823C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A17CA-80CD-453A-992D-B58EE799E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9959-00C0-4CA4-A1E6-2550B9FB61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6746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create-and-publish-a-luis-model/1-introduct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learn/modules/build-a-faq-chat-bot-with-qna-maker-and-azure-bot-service/1-introduction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E3954E2-E9F0-400F-9ABA-CCE9E63B2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4C76D4-BE21-4F31-A3D9-BD11024E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D73D68-4681-4ED1-9F6F-42BB5E5F3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6" y="4844360"/>
            <a:ext cx="5407960" cy="1643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BE0054-50D2-4054-B602-248328C48445}"/>
              </a:ext>
            </a:extLst>
          </p:cNvPr>
          <p:cNvSpPr txBox="1"/>
          <p:nvPr/>
        </p:nvSpPr>
        <p:spPr>
          <a:xfrm>
            <a:off x="527957" y="4861743"/>
            <a:ext cx="54755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Meet Bhagdev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Program Manager</a:t>
            </a:r>
          </a:p>
          <a:p>
            <a:r>
              <a:rPr lang="en-US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</a:t>
            </a:r>
          </a:p>
        </p:txBody>
      </p:sp>
    </p:spTree>
    <p:extLst>
      <p:ext uri="{BB962C8B-B14F-4D97-AF65-F5344CB8AC3E}">
        <p14:creationId xmlns:p14="http://schemas.microsoft.com/office/powerpoint/2010/main" val="144378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A6271B2-10EC-4524-95B4-C7C8818FD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1AB88-45B2-4F1F-A3E6-F49C023A15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0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3869686-E7C6-4F9E-821B-549BA7FFA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8E955F-78D9-4C28-8388-0CB7C5FD5A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9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85BB29-C1B9-48DF-BBE9-1DE7125E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Terms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7E17F-A994-4800-834C-76751FD0D8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54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6D047C2-77C9-4AFC-B60E-DD3898E57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Utterance, Entity examples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E0645D-8ACF-44F3-97AE-CECFD165A8F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67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35FAE4-26B5-4205-A52C-CCD0024B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B8E000-250F-4027-9D51-88498C82D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1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639E7A-DAF0-46E5-8D73-54004F12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types of Entities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E564C-225D-4059-BA31-40A870328C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24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CF8A9F-A4DD-46B0-8BF8-D233004D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8AC3C-EFD9-4846-9016-8EF9289398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1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A69EA6-CBE1-4A6B-A8F0-01B49317D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B4784-5411-4C4E-9ED3-B2ABEBCD30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9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C77B48-B3F6-4A5D-8234-898646AFD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Consideration for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43EE50-7A97-43B3-932A-2A09DE6EE5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01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Add conversational intelligence to your apps by using Language Understanding Intelligent Service (LUIS)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https://docs.microsoft.com/en-us/learn/modules/create-and-publish-a-luis-model/1-introduction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245223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A2985B-A59A-4C38-9166-52A48423A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7D47E-EC13-4199-9826-DE8874371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833D48-73A9-4FF8-A8CB-93ED57D0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93" y="830617"/>
            <a:ext cx="4143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14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3F4FE4-7D1F-4F14-9A7B-706EB7C6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Enhance bot with LUIS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589822-3A0B-48DB-B1F0-D48804A858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7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F356EE2-765F-4C11-BFF8-1C7576C15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Use QnA Maker to answer questions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CE7892-99C6-456A-BE06-07565DEFF5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72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79FF34C-8A32-49DC-8586-0607BCF9C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8FF81A-6D82-46D5-ABD7-162DBBDE3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6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96B47C-F6FF-4163-B7B5-692381946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QnA Maker Architecture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D01AB-2EC8-4DAA-BF1E-F82F4174F8E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92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7C9671C-CC1D-4CDF-9F02-7713726D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Create a knowledge base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CEE510-D77F-40CF-B781-DA6A2A6D3B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98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A8777B9-0358-4E53-AFC1-BA74CE82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73063"/>
            <a:ext cx="10725150" cy="1350962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Hands on lab - Build an FAQ chatbot with </a:t>
            </a:r>
            <a:r>
              <a:rPr lang="en-US" sz="4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QnA</a:t>
            </a:r>
            <a:r>
              <a:rPr lang="en-US" sz="4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Maker and Azure Bot Service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33430F-BE64-4127-BD5B-29102A891CD5}"/>
              </a:ext>
            </a:extLst>
          </p:cNvPr>
          <p:cNvSpPr txBox="1"/>
          <p:nvPr/>
        </p:nvSpPr>
        <p:spPr>
          <a:xfrm>
            <a:off x="618565" y="2345167"/>
            <a:ext cx="11005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access the lab go here - </a:t>
            </a:r>
            <a:r>
              <a:rPr lang="en-US" sz="3600" dirty="0">
                <a:hlinkClick r:id="rId2"/>
              </a:rPr>
              <a:t>https://docs.microsoft.com/en-us/learn/modules/build-a-faq-chat-bot-with-qna-maker-and-azure-bot-service/1-introduction</a:t>
            </a:r>
            <a:endParaRPr lang="en-US" sz="3600" dirty="0"/>
          </a:p>
          <a:p>
            <a:pPr lvl="0"/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 me know if you have any questions</a:t>
            </a:r>
          </a:p>
        </p:txBody>
      </p:sp>
    </p:spTree>
    <p:extLst>
      <p:ext uri="{BB962C8B-B14F-4D97-AF65-F5344CB8AC3E}">
        <p14:creationId xmlns:p14="http://schemas.microsoft.com/office/powerpoint/2010/main" val="3596239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26AF484-6B5E-4ACC-856D-FC530B6C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sources for QnA Maker content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D81115-1D8A-4CED-8AC3-DEBF84794E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734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A0CE10-8449-4517-99C3-437B01BFE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3F0A06-D5A3-4C7B-8184-CFC68661CE0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0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5ED366F-AD53-431E-87F2-14ECD069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B8CFB8-376C-4D27-8C3F-9807CD206A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93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FE910C3-3220-4E95-81FA-A0A1D1CA7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Integrate QnA Maker and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66ADCF-948F-48F6-916E-959CBBCE75D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7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7758C9-C383-4607-975B-8036A8888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Conversational AI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967898-8C5A-482B-8C25-B2471D2F8AB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0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6BE559D-143F-4258-89CB-AD8E09FEC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D7FFC-1515-475F-BA49-D284A2EAEF4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54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700272-BEA1-4A93-B595-2A160FBB8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50CA04-7E5E-4639-B618-4797A57A51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42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B35AEF0-3934-4FF0-BC52-C1FCB8B1E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47D87-1F6F-4931-B8CB-EFD15713DD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70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CB4CDD-E624-434C-BD05-07642AC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AE632-B9D0-4E02-8AAE-5F0B7AC287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9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9F0024-AED2-4FD3-ABAF-40097C271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98BF8-2C34-4AAF-8A57-F4F1AE5E49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08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697A5D-C417-41FE-976A-646E7C3E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Testing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23457F-B1AF-4DCB-A33B-20FBC7F007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93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BD75E3-2D80-4F1D-8DEF-27B596BA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/>
              <a:t>Integrate machine learning solutions in an app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E0BBE-4E6E-4D6D-9656-6E0FB8C776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84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E95396-97EC-4246-BA1E-0F465DDE3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5126F1-7E42-449A-B5F3-AFEB57078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2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6103CB1-E241-4C2E-A9CB-302ADD50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F5C857-A66B-48ED-8027-6CD9F09EA9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657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B6125DE-2681-4F05-9B5D-ECB46992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78D6FD-10F7-4F39-BB4E-1B2FE9AB65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1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2FF88F-5698-476F-92AC-6868D788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What is a bot ?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FD392-CA7B-49AA-8C7A-94A07FA17C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80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8AC98A5-F331-456D-8919-2D6DAED00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F5F867-CD31-48DE-B57D-251B03C926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797C4-7997-4BC6-9E5E-C6A2AF66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4" y="1001712"/>
            <a:ext cx="414337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6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9CE1BE-5606-4051-AD03-E4EF55049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Deep Learning with CPU, GPU or FPGA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EE13BA-C2C3-4AB3-8A79-7441FC64B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261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B83DBC-8F68-4C63-B2FE-993D9AD9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Identify whether to create a GPU, FPGA, or CPU-based solution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8F0DB2-7D9D-404A-91E8-45334088E0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7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776DC01-B21A-4005-9AD5-6B55EC095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FPGAs vs. CPU, GPU, and ASIC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D4B02-7CA5-4F94-A605-5B620659EA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0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71DBF3-EF29-4307-AAC8-E813D3F8F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88A06A-C23E-4F16-9F6C-535865148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888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F1192D5-5E9E-44CE-B135-3BB19551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FPGA in Azure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C5E659-45D8-4983-A4C5-C98B618CBB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CE8B0A8-3FAC-4BA4-9623-AF7B441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Identify whether to use a cloud-based, on-premises, or hybrid compute infrastructure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E41E45-6AC6-4FD7-8503-C0A37F930B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6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F8C6618-57D5-4E51-A293-22179498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Select a compute solution that meets cost constraints </a:t>
            </a:r>
            <a:br>
              <a:rPr lang="fr-FR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3B6C9-4A88-4251-9A89-6956051EBA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72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029075-35DF-426A-9EC7-48A2E5EB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Machine Learning model training with AKS</a:t>
            </a:r>
            <a:br>
              <a:rPr lang="en-US"/>
            </a:b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E1DC84-7F28-47B9-8771-32BA2A272B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51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BFF103-8D75-4B10-BCF6-EAAB3A2A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0C0FBA-47D2-45C8-A4C4-90CD5FF71F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6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A69E57-6747-461B-BB19-1B953847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/>
              <a:t>Create and integrate bots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F47D79-6ED3-42A6-9B88-980FCF03A5D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12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F9A133A-C828-4F52-A48C-610715BA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Define how users and applications will authenticate to AI services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8B09C4-4E5F-4ACC-984E-0171EC6F3D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33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E7C17B-9F08-46EC-B1B0-5ECBA7C1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Ensure that data adheres to compliance requirements defined by your organization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B989B9-C4A9-4FA5-98F3-E6627EAEA9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391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2351CD2-391F-4E35-8E08-0F664891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Ensure appropriate governance for data</a:t>
            </a:r>
            <a:br>
              <a:rPr lang="en-US"/>
            </a:b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C96D7-E96C-481B-8E57-3E3C3BB77F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99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6148860-08EF-4ACB-BAD7-EA41D9B3E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Design strategies to ensure the solution meets data privacy and industry standard regulations 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3E09C-A910-4180-89F2-078D214C74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3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D7C0481-F839-4CA7-B38D-6973C3D18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Building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C4F759-CE95-4D5F-BA24-EA017727BE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8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E608E15-957F-4F03-BD23-D49FCA04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 the </a:t>
            </a:r>
            <a:r>
              <a:rPr lang="fr-FR" b="1"/>
              <a:t>build</a:t>
            </a:r>
            <a:r>
              <a:rPr lang="fr-FR"/>
              <a:t> phase of a bot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5E181-C284-43FD-92C7-5FE7113DE0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63D10F0-9250-4E07-8FD5-CE97F24E1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LUIS (Language Understanding Intelligent Service)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C0E5-3A29-4407-93C6-2D8366CD71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218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1C5986-9AAB-4C66-B82C-2FE16118B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E906A-9257-45BA-8AED-462A9007A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4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300</Words>
  <Application>Microsoft Office PowerPoint</Application>
  <PresentationFormat>Custom</PresentationFormat>
  <Paragraphs>42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Segoe UI Light</vt:lpstr>
      <vt:lpstr>Office Theme</vt:lpstr>
      <vt:lpstr>PowerPoint Presentation</vt:lpstr>
      <vt:lpstr>PowerPoint Presentation</vt:lpstr>
      <vt:lpstr>Conversational AI</vt:lpstr>
      <vt:lpstr>What is a bot ?</vt:lpstr>
      <vt:lpstr>Create and integrate bots</vt:lpstr>
      <vt:lpstr>Building a bot</vt:lpstr>
      <vt:lpstr>In the build phase of a bot</vt:lpstr>
      <vt:lpstr>LUIS (Language Understanding Intelligent Service)</vt:lpstr>
      <vt:lpstr>PowerPoint Presentation</vt:lpstr>
      <vt:lpstr>PowerPoint Presentation</vt:lpstr>
      <vt:lpstr>PowerPoint Presentation</vt:lpstr>
      <vt:lpstr>LUIS Terms</vt:lpstr>
      <vt:lpstr>Utterance, Entity examples</vt:lpstr>
      <vt:lpstr>Different types of Entities</vt:lpstr>
      <vt:lpstr>Different types of Entities</vt:lpstr>
      <vt:lpstr>PowerPoint Presentation</vt:lpstr>
      <vt:lpstr>PowerPoint Presentation</vt:lpstr>
      <vt:lpstr>Consideration for LUIS</vt:lpstr>
      <vt:lpstr>Hands on lab - Add conversational intelligence to your apps by using Language Understanding Intelligent Service (LUIS)</vt:lpstr>
      <vt:lpstr>Enhance bot with LUIS</vt:lpstr>
      <vt:lpstr>Use QnA Maker to answer questions  </vt:lpstr>
      <vt:lpstr>PowerPoint Presentation</vt:lpstr>
      <vt:lpstr>QnA Maker Architecture</vt:lpstr>
      <vt:lpstr>Create a knowledge base</vt:lpstr>
      <vt:lpstr>Hands on lab - Build an FAQ chatbot with QnA Maker and Azure Bot Service</vt:lpstr>
      <vt:lpstr>Data sources for QnA Maker content</vt:lpstr>
      <vt:lpstr>Integrate QnA Maker and a bot</vt:lpstr>
      <vt:lpstr>PowerPoint Presentation</vt:lpstr>
      <vt:lpstr>Integrate QnA Maker and a 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a bot</vt:lpstr>
      <vt:lpstr>Integrate machine learning solutions in an app</vt:lpstr>
      <vt:lpstr>PowerPoint Presentation</vt:lpstr>
      <vt:lpstr>PowerPoint Presentation</vt:lpstr>
      <vt:lpstr>PowerPoint Presentation</vt:lpstr>
      <vt:lpstr>PowerPoint Presentation</vt:lpstr>
      <vt:lpstr>Deep Learning with CPU, GPU or FPGA</vt:lpstr>
      <vt:lpstr>Identify whether to create a GPU, FPGA, or CPU-based solution</vt:lpstr>
      <vt:lpstr>FPGAs vs. CPU, GPU, and ASIC </vt:lpstr>
      <vt:lpstr>PowerPoint Presentation</vt:lpstr>
      <vt:lpstr>FPGA in Azure</vt:lpstr>
      <vt:lpstr>Identify whether to use a cloud-based, on-premises, or hybrid compute infrastructure </vt:lpstr>
      <vt:lpstr>Select a compute solution that meets cost constraints  </vt:lpstr>
      <vt:lpstr>Machine Learning model training with AKS  </vt:lpstr>
      <vt:lpstr>PowerPoint Presentation</vt:lpstr>
      <vt:lpstr>Define how users and applications will authenticate to AI services</vt:lpstr>
      <vt:lpstr>Ensure that data adheres to compliance requirements defined by your organization </vt:lpstr>
      <vt:lpstr>Ensure appropriate governance for data </vt:lpstr>
      <vt:lpstr>Design strategies to ensure the solution meets data privacy and industry standard regulations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Stanislas Quastana</dc:creator>
  <cp:lastModifiedBy>Meet Bhagdev</cp:lastModifiedBy>
  <cp:revision>7</cp:revision>
  <dcterms:created xsi:type="dcterms:W3CDTF">2019-08-23T07:21:41Z</dcterms:created>
  <dcterms:modified xsi:type="dcterms:W3CDTF">2019-12-10T19:20:19Z</dcterms:modified>
</cp:coreProperties>
</file>